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43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C0628-3D52-4B72-ADC3-C9B6633178CF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DE8D2-A562-443A-BA32-298915A174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DE8D2-A562-443A-BA32-298915A1749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E974-0A1D-4BDC-8E85-2DB6867F321B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C48E9-A0B0-4F39-8685-8C947526E7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214445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Ярмарка -2013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415110" cy="37099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mansurova\Рабочий стол\ярм .2013\Изображение 002.jpg"/>
          <p:cNvPicPr>
            <a:picLocks noChangeAspect="1" noChangeArrowheads="1"/>
          </p:cNvPicPr>
          <p:nvPr/>
        </p:nvPicPr>
        <p:blipFill>
          <a:blip r:embed="rId2" cstate="print"/>
          <a:srcRect l="-1031" t="20619"/>
          <a:stretch>
            <a:fillRect/>
          </a:stretch>
        </p:blipFill>
        <p:spPr bwMode="auto">
          <a:xfrm>
            <a:off x="1214414" y="2143116"/>
            <a:ext cx="7000924" cy="3667151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dirty="0" smtClean="0"/>
              <a:t>Открытие Ярмарки</a:t>
            </a:r>
            <a:endParaRPr lang="ru-RU" dirty="0"/>
          </a:p>
        </p:txBody>
      </p:sp>
      <p:pic>
        <p:nvPicPr>
          <p:cNvPr id="2050" name="Picture 2" descr="C:\Documents and Settings\mansurova\Рабочий стол\ярм .2013\Изображение 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852890" cy="2994827"/>
          </a:xfrm>
          <a:prstGeom prst="roundRect">
            <a:avLst/>
          </a:prstGeom>
          <a:noFill/>
        </p:spPr>
      </p:pic>
      <p:pic>
        <p:nvPicPr>
          <p:cNvPr id="2051" name="Picture 3" descr="C:\Documents and Settings\mansurova\Рабочий стол\ярм .2013\Изображение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4038600" cy="2692400"/>
          </a:xfrm>
          <a:prstGeom prst="roundRect">
            <a:avLst/>
          </a:prstGeom>
          <a:noFill/>
        </p:spPr>
      </p:pic>
      <p:pic>
        <p:nvPicPr>
          <p:cNvPr id="2052" name="Picture 4" descr="C:\Documents and Settings\mansurova\Рабочий стол\ярм .2013\Изображение 016.jpg"/>
          <p:cNvPicPr>
            <a:picLocks noChangeAspect="1" noChangeArrowheads="1"/>
          </p:cNvPicPr>
          <p:nvPr/>
        </p:nvPicPr>
        <p:blipFill>
          <a:blip r:embed="rId4" cstate="print"/>
          <a:srcRect l="27661" t="12628" b="7997"/>
          <a:stretch>
            <a:fillRect/>
          </a:stretch>
        </p:blipFill>
        <p:spPr bwMode="auto">
          <a:xfrm>
            <a:off x="4572000" y="1428736"/>
            <a:ext cx="4296926" cy="314327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Работа предприятий в самом разгаре</a:t>
            </a:r>
            <a:endParaRPr lang="ru-RU" dirty="0"/>
          </a:p>
        </p:txBody>
      </p:sp>
      <p:pic>
        <p:nvPicPr>
          <p:cNvPr id="3075" name="Picture 3" descr="C:\Documents and Settings\mansurova\Рабочий стол\ярм .2013\Изображение 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38600" cy="2692400"/>
          </a:xfrm>
          <a:prstGeom prst="roundRect">
            <a:avLst/>
          </a:prstGeom>
          <a:noFill/>
        </p:spPr>
      </p:pic>
      <p:pic>
        <p:nvPicPr>
          <p:cNvPr id="3076" name="Picture 4" descr="C:\Documents and Settings\mansurova\Рабочий стол\ярм .2013\Изображение 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038600" cy="2692400"/>
          </a:xfrm>
          <a:prstGeom prst="roundRect">
            <a:avLst/>
          </a:prstGeom>
          <a:noFill/>
        </p:spPr>
      </p:pic>
      <p:pic>
        <p:nvPicPr>
          <p:cNvPr id="3078" name="Picture 6" descr="C:\Documents and Settings\mansurova\Рабочий стол\ярм .2013\Изображение 100.jpg"/>
          <p:cNvPicPr>
            <a:picLocks noChangeAspect="1" noChangeArrowheads="1"/>
          </p:cNvPicPr>
          <p:nvPr/>
        </p:nvPicPr>
        <p:blipFill>
          <a:blip r:embed="rId4" cstate="print"/>
          <a:srcRect l="2706" t="3608" b="11604"/>
          <a:stretch>
            <a:fillRect/>
          </a:stretch>
        </p:blipFill>
        <p:spPr bwMode="auto">
          <a:xfrm>
            <a:off x="4572000" y="714356"/>
            <a:ext cx="2568562" cy="3357586"/>
          </a:xfrm>
          <a:prstGeom prst="roundRect">
            <a:avLst/>
          </a:prstGeom>
          <a:noFill/>
        </p:spPr>
      </p:pic>
      <p:pic>
        <p:nvPicPr>
          <p:cNvPr id="3079" name="Picture 7" descr="C:\Documents and Settings\mansurova\Рабочий стол\ярм .2013\Изображение 0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57628"/>
            <a:ext cx="3960000" cy="2640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предприятий в самом разгаре</a:t>
            </a:r>
            <a:endParaRPr lang="ru-RU" dirty="0"/>
          </a:p>
        </p:txBody>
      </p:sp>
      <p:pic>
        <p:nvPicPr>
          <p:cNvPr id="4098" name="Picture 2" descr="C:\Documents and Settings\mansurova\Рабочий стол\ярм .2013\Изображение 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038600" cy="2692400"/>
          </a:xfrm>
          <a:prstGeom prst="roundRect">
            <a:avLst/>
          </a:prstGeom>
          <a:noFill/>
        </p:spPr>
      </p:pic>
      <p:pic>
        <p:nvPicPr>
          <p:cNvPr id="4099" name="Picture 3" descr="C:\Documents and Settings\mansurova\Рабочий стол\ярм .2013\Изображение 0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51" t="17954"/>
          <a:stretch>
            <a:fillRect/>
          </a:stretch>
        </p:blipFill>
        <p:spPr bwMode="auto">
          <a:xfrm>
            <a:off x="3357554" y="1785926"/>
            <a:ext cx="3971924" cy="2209009"/>
          </a:xfrm>
          <a:prstGeom prst="roundRect">
            <a:avLst/>
          </a:prstGeom>
          <a:noFill/>
        </p:spPr>
      </p:pic>
      <p:pic>
        <p:nvPicPr>
          <p:cNvPr id="4100" name="Picture 4" descr="C:\Documents and Settings\mansurova\Рабочий стол\ярм .2013\Изображение 067.jpg"/>
          <p:cNvPicPr>
            <a:picLocks noChangeAspect="1" noChangeArrowheads="1"/>
          </p:cNvPicPr>
          <p:nvPr/>
        </p:nvPicPr>
        <p:blipFill>
          <a:blip r:embed="rId4" cstate="print"/>
          <a:srcRect l="19844" t="-12238" b="101414"/>
          <a:stretch>
            <a:fillRect/>
          </a:stretch>
        </p:blipFill>
        <p:spPr bwMode="auto">
          <a:xfrm>
            <a:off x="1071538" y="-1643098"/>
            <a:ext cx="3174182" cy="285752"/>
          </a:xfrm>
          <a:prstGeom prst="rect">
            <a:avLst/>
          </a:prstGeom>
          <a:noFill/>
        </p:spPr>
      </p:pic>
      <p:pic>
        <p:nvPicPr>
          <p:cNvPr id="4101" name="Picture 5" descr="C:\Documents and Settings\mansurova\Рабочий стол\ярм .2013\Изображение 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991600" y="-16916400"/>
            <a:ext cx="2400000" cy="3600000"/>
          </a:xfrm>
          <a:prstGeom prst="rect">
            <a:avLst/>
          </a:prstGeom>
          <a:noFill/>
        </p:spPr>
      </p:pic>
      <p:pic>
        <p:nvPicPr>
          <p:cNvPr id="4102" name="Picture 6" descr="C:\Documents and Settings\mansurova\Рабочий стол\ярм .2013\Изображение 0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91600" y="-16916400"/>
            <a:ext cx="0" cy="0"/>
          </a:xfrm>
          <a:prstGeom prst="rect">
            <a:avLst/>
          </a:prstGeom>
          <a:noFill/>
        </p:spPr>
      </p:pic>
      <p:pic>
        <p:nvPicPr>
          <p:cNvPr id="14" name="Picture 4" descr="C:\Documents and Settings\mansurova\Рабочий стол\ярм .2013\Изображение 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31404" y="2303050"/>
            <a:ext cx="3960000" cy="264000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Все товары хороши – выбирай на вкус</a:t>
            </a:r>
            <a:endParaRPr lang="ru-RU" dirty="0"/>
          </a:p>
        </p:txBody>
      </p:sp>
      <p:pic>
        <p:nvPicPr>
          <p:cNvPr id="5122" name="Picture 2" descr="C:\Documents and Settings\mansurova\Рабочий стол\ярм .2013\Изображение 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038600" cy="3280579"/>
          </a:xfrm>
          <a:prstGeom prst="roundRect">
            <a:avLst/>
          </a:prstGeom>
          <a:noFill/>
        </p:spPr>
      </p:pic>
      <p:pic>
        <p:nvPicPr>
          <p:cNvPr id="5123" name="Picture 3" descr="C:\Documents and Settings\mansurova\Рабочий стол\ярм .2013\Изображение 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857232"/>
            <a:ext cx="4038600" cy="2692400"/>
          </a:xfrm>
          <a:prstGeom prst="roundRect">
            <a:avLst/>
          </a:prstGeom>
          <a:noFill/>
        </p:spPr>
      </p:pic>
      <p:pic>
        <p:nvPicPr>
          <p:cNvPr id="5125" name="Picture 5" descr="C:\Documents and Settings\mansurova\Рабочий стол\ярм .2013\Изображение 105.jpg"/>
          <p:cNvPicPr>
            <a:picLocks noChangeAspect="1" noChangeArrowheads="1"/>
          </p:cNvPicPr>
          <p:nvPr/>
        </p:nvPicPr>
        <p:blipFill>
          <a:blip r:embed="rId5" cstate="print"/>
          <a:srcRect t="-2706" r="781"/>
          <a:stretch>
            <a:fillRect/>
          </a:stretch>
        </p:blipFill>
        <p:spPr bwMode="auto">
          <a:xfrm>
            <a:off x="4357686" y="3571876"/>
            <a:ext cx="3929090" cy="292895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Ярмарка -2013</vt:lpstr>
      <vt:lpstr>Открытие Ярмарки</vt:lpstr>
      <vt:lpstr>Работа предприятий в самом разгаре</vt:lpstr>
      <vt:lpstr>Работа предприятий в самом разгаре</vt:lpstr>
      <vt:lpstr>Все товары хороши – выбирай на вкус</vt:lpstr>
    </vt:vector>
  </TitlesOfParts>
  <Company>School140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-2013</dc:title>
  <dc:creator>mansurova</dc:creator>
  <cp:lastModifiedBy>mansurova</cp:lastModifiedBy>
  <cp:revision>5</cp:revision>
  <dcterms:created xsi:type="dcterms:W3CDTF">2013-04-02T06:14:17Z</dcterms:created>
  <dcterms:modified xsi:type="dcterms:W3CDTF">2013-04-02T06:58:10Z</dcterms:modified>
</cp:coreProperties>
</file>